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FB0A3EB-FA99-4592-AF2A-0C7C908815A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2E0D25-6058-4917-B762-9CC4BC4ACDF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24935" cy="582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49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764704"/>
            <a:ext cx="820891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764704"/>
            <a:ext cx="778192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97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92696"/>
            <a:ext cx="806489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36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28092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173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52474"/>
            <a:ext cx="7848872" cy="555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852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0</Words>
  <Application>Microsoft Office PowerPoint</Application>
  <PresentationFormat>عرض على الشاشة (3:4)‏</PresentationFormat>
  <Paragraphs>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أوستن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1</cp:revision>
  <dcterms:created xsi:type="dcterms:W3CDTF">2018-12-18T17:12:09Z</dcterms:created>
  <dcterms:modified xsi:type="dcterms:W3CDTF">2018-12-18T17:22:02Z</dcterms:modified>
</cp:coreProperties>
</file>